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3" r:id="rId1"/>
  </p:sldMasterIdLst>
  <p:notesMasterIdLst>
    <p:notesMasterId r:id="rId33"/>
  </p:notesMasterIdLst>
  <p:handoutMasterIdLst>
    <p:handoutMasterId r:id="rId34"/>
  </p:handoutMasterIdLst>
  <p:sldIdLst>
    <p:sldId id="256" r:id="rId2"/>
    <p:sldId id="257" r:id="rId3"/>
    <p:sldId id="258" r:id="rId4"/>
    <p:sldId id="265" r:id="rId5"/>
    <p:sldId id="263" r:id="rId6"/>
    <p:sldId id="288" r:id="rId7"/>
    <p:sldId id="289" r:id="rId8"/>
    <p:sldId id="287" r:id="rId9"/>
    <p:sldId id="293" r:id="rId10"/>
    <p:sldId id="291" r:id="rId11"/>
    <p:sldId id="259" r:id="rId12"/>
    <p:sldId id="260" r:id="rId13"/>
    <p:sldId id="261" r:id="rId14"/>
    <p:sldId id="270" r:id="rId15"/>
    <p:sldId id="272" r:id="rId16"/>
    <p:sldId id="271" r:id="rId17"/>
    <p:sldId id="269" r:id="rId18"/>
    <p:sldId id="282" r:id="rId19"/>
    <p:sldId id="273" r:id="rId20"/>
    <p:sldId id="279" r:id="rId21"/>
    <p:sldId id="280" r:id="rId22"/>
    <p:sldId id="281" r:id="rId23"/>
    <p:sldId id="274" r:id="rId24"/>
    <p:sldId id="275" r:id="rId25"/>
    <p:sldId id="276" r:id="rId26"/>
    <p:sldId id="277" r:id="rId27"/>
    <p:sldId id="278" r:id="rId28"/>
    <p:sldId id="283" r:id="rId29"/>
    <p:sldId id="284" r:id="rId30"/>
    <p:sldId id="294" r:id="rId31"/>
    <p:sldId id="285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45"/>
    <p:restoredTop sz="86435"/>
  </p:normalViewPr>
  <p:slideViewPr>
    <p:cSldViewPr snapToGrid="0" snapToObjects="1">
      <p:cViewPr varScale="1">
        <p:scale>
          <a:sx n="84" d="100"/>
          <a:sy n="84" d="100"/>
        </p:scale>
        <p:origin x="19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29" d="100"/>
          <a:sy n="129" d="100"/>
        </p:scale>
        <p:origin x="2736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7BF181-C072-0C46-85E6-4484B7705FCE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887B1-030B-C944-97D7-7AD136702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108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864328-26E7-9D4F-A69B-96E31F0D39BD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541B1E-62E7-DB43-839C-5DF87A6B9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741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541B1E-62E7-DB43-839C-5DF87A6B9F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120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541B1E-62E7-DB43-839C-5DF87A6B9F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910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467002"/>
            <a:ext cx="9144000" cy="390998"/>
          </a:xfrm>
          <a:prstGeom prst="rect">
            <a:avLst/>
          </a:prstGeom>
          <a:solidFill>
            <a:srgbClr val="571A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535264"/>
            <a:ext cx="1630227" cy="2544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349" y="1122363"/>
            <a:ext cx="8671302" cy="2387600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6624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55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795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8472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6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>
          <a:xfrm>
            <a:off x="3028951" y="6544492"/>
            <a:ext cx="3168650" cy="254473"/>
          </a:xfrm>
        </p:spPr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933649"/>
            <a:ext cx="9144000" cy="0"/>
          </a:xfrm>
          <a:prstGeom prst="line">
            <a:avLst/>
          </a:prstGeom>
          <a:ln w="25400">
            <a:gradFill>
              <a:gsLst>
                <a:gs pos="0">
                  <a:srgbClr val="571A8C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949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467002"/>
            <a:ext cx="9144000" cy="390998"/>
          </a:xfrm>
          <a:prstGeom prst="rect">
            <a:avLst/>
          </a:prstGeom>
          <a:solidFill>
            <a:srgbClr val="571A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535264"/>
            <a:ext cx="1630227" cy="2544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5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760" y="1106905"/>
            <a:ext cx="4149090" cy="507005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933649"/>
            <a:ext cx="9144000" cy="0"/>
          </a:xfrm>
          <a:prstGeom prst="line">
            <a:avLst/>
          </a:prstGeom>
          <a:ln w="25400">
            <a:gradFill>
              <a:gsLst>
                <a:gs pos="0">
                  <a:srgbClr val="571A8C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/>
          <p:cNvSpPr>
            <a:spLocks noGrp="1"/>
          </p:cNvSpPr>
          <p:nvPr>
            <p:ph sz="half" idx="12"/>
          </p:nvPr>
        </p:nvSpPr>
        <p:spPr>
          <a:xfrm>
            <a:off x="4629150" y="1106905"/>
            <a:ext cx="4149090" cy="507005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591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263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399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561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gure-C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20700" y="241300"/>
            <a:ext cx="8166100" cy="43942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20700" y="4851400"/>
            <a:ext cx="8166100" cy="1447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22954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1862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467002"/>
            <a:ext cx="9144000" cy="390998"/>
          </a:xfrm>
          <a:prstGeom prst="rect">
            <a:avLst/>
          </a:prstGeom>
          <a:solidFill>
            <a:srgbClr val="571A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535264"/>
            <a:ext cx="1630227" cy="25447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760" y="105244"/>
            <a:ext cx="8412480" cy="78028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760" y="1253331"/>
            <a:ext cx="8412480" cy="4983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3028950" y="6544492"/>
            <a:ext cx="4410236" cy="2544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625166" y="6544492"/>
            <a:ext cx="890184" cy="2544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BE34EA0-6EF7-A74B-BCD0-48C62C526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817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Gotham Book" charset="0"/>
          <a:cs typeface="Gotham Book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Gotham Light" charset="0"/>
          <a:cs typeface="Gotham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Gotham Light" charset="0"/>
          <a:cs typeface="Gotham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Gotham Light" charset="0"/>
          <a:cs typeface="Gotham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Gotham Light" charset="0"/>
          <a:cs typeface="Gotham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Gotham Light" charset="0"/>
          <a:cs typeface="Gotham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hyperlink" Target="mailto:yy1533@nyu.edu)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Relationship Id="rId3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Relationship Id="rId3" Type="http://schemas.openxmlformats.org/officeDocument/2006/relationships/image" Target="../media/image12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Puriney/ineedabik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9" r="22444" b="19955"/>
          <a:stretch/>
        </p:blipFill>
        <p:spPr>
          <a:xfrm>
            <a:off x="320040" y="-6140197"/>
            <a:ext cx="8564880" cy="125409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Visualization, Time-series Analysis and Community Detection on </a:t>
            </a:r>
            <a:r>
              <a:rPr lang="en-US" dirty="0" err="1" smtClean="0"/>
              <a:t>CitiBike</a:t>
            </a:r>
            <a:r>
              <a:rPr lang="en-US" dirty="0" smtClean="0"/>
              <a:t> stations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Yun Yan (</a:t>
            </a:r>
            <a:r>
              <a:rPr lang="en-US" dirty="0" smtClean="0">
                <a:hlinkClick r:id="rId4"/>
              </a:rPr>
              <a:t>yy1533@nyu.edu)</a:t>
            </a:r>
            <a:endParaRPr lang="en-US" dirty="0" smtClean="0"/>
          </a:p>
          <a:p>
            <a:r>
              <a:rPr lang="en-US" dirty="0"/>
              <a:t>Willian Zhang (</a:t>
            </a:r>
            <a:r>
              <a:rPr lang="en-US" dirty="0" err="1"/>
              <a:t>willian@nyu.edu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8710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189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Section Summary	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Monitor the 24-hour activities in New York City</a:t>
            </a:r>
          </a:p>
          <a:p>
            <a:endParaRPr lang="en-US" dirty="0"/>
          </a:p>
          <a:p>
            <a:r>
              <a:rPr lang="en-US" dirty="0" smtClean="0"/>
              <a:t>Different behaviors between annual members and one-time customers</a:t>
            </a:r>
          </a:p>
          <a:p>
            <a:pPr lvl="1"/>
            <a:r>
              <a:rPr lang="en-US" dirty="0" smtClean="0"/>
              <a:t>Member consider </a:t>
            </a:r>
            <a:r>
              <a:rPr lang="en-US" dirty="0" err="1" smtClean="0"/>
              <a:t>CitiBike</a:t>
            </a:r>
            <a:r>
              <a:rPr lang="en-US" dirty="0" smtClean="0"/>
              <a:t> for commuting</a:t>
            </a:r>
          </a:p>
          <a:p>
            <a:pPr lvl="1"/>
            <a:r>
              <a:rPr lang="en-US" dirty="0" smtClean="0"/>
              <a:t>One-time customer ride for fun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414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 uses have specific reasons to take bikes depending on stations?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554" y="60960"/>
            <a:ext cx="5642446" cy="3901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2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" y="777240"/>
            <a:ext cx="4373880" cy="43738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777240"/>
            <a:ext cx="4373880" cy="437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21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Hidden </a:t>
            </a:r>
            <a:r>
              <a:rPr lang="en-US" dirty="0"/>
              <a:t>p</a:t>
            </a:r>
            <a:r>
              <a:rPr lang="en-US" dirty="0" smtClean="0"/>
              <a:t>reference towards stations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of “8 Ave &amp; W 31 St”: high picking in the morning while high docking in the nightfall</a:t>
            </a:r>
          </a:p>
          <a:p>
            <a:endParaRPr lang="en-US" dirty="0"/>
          </a:p>
          <a:p>
            <a:r>
              <a:rPr lang="en-US" dirty="0" smtClean="0"/>
              <a:t>How to integrate picking and docking activities together, instead of examining two figures side-by-side?</a:t>
            </a:r>
          </a:p>
          <a:p>
            <a:endParaRPr lang="en-US" dirty="0"/>
          </a:p>
          <a:p>
            <a:r>
              <a:rPr lang="en-US" dirty="0" smtClean="0"/>
              <a:t>P/D Index = Picking / Docking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Matrix with stations on rows and hour point on columns;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For each row, each element is divided by its max, e.g. [0, 1, 5] -&gt; [0, 0.2, 1.0];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Perform Step1 and Step2 on picking matrix and docking matrix;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P/D index = (P + 1) / (D + 1).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213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P/D Index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Higher P/D Index, it suggests high picking or low docking, i.e. the specific station is start-point of biking trip, and vice-versa.</a:t>
            </a:r>
          </a:p>
          <a:p>
            <a:endParaRPr lang="en-US" dirty="0"/>
          </a:p>
          <a:p>
            <a:r>
              <a:rPr lang="en-US" dirty="0" smtClean="0"/>
              <a:t>Globally, the average should be (close to) 1.00.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0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137160"/>
            <a:ext cx="63246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90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17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907" y="106680"/>
            <a:ext cx="6296186" cy="629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7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stations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 A: high P/D index in the morning but low at nightfall</a:t>
            </a:r>
          </a:p>
          <a:p>
            <a:r>
              <a:rPr lang="en-US" dirty="0" smtClean="0"/>
              <a:t>Type B: low P/D index in the morning but high at nightfall</a:t>
            </a:r>
          </a:p>
          <a:p>
            <a:r>
              <a:rPr lang="en-US" dirty="0" smtClean="0"/>
              <a:t>Type C: Normal P/D index throughout the day</a:t>
            </a:r>
          </a:p>
          <a:p>
            <a:r>
              <a:rPr lang="en-US" dirty="0" smtClean="0"/>
              <a:t>Type X: the rest 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75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19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6431280" cy="64312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33"/>
          <a:stretch/>
        </p:blipFill>
        <p:spPr>
          <a:xfrm>
            <a:off x="4720370" y="18288"/>
            <a:ext cx="5346192" cy="642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1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 to </a:t>
            </a:r>
            <a:r>
              <a:rPr lang="en-US" dirty="0" err="1" smtClean="0"/>
              <a:t>Citibike</a:t>
            </a:r>
            <a:r>
              <a:rPr lang="en-US" dirty="0" smtClean="0"/>
              <a:t> dataset and possible tasks</a:t>
            </a:r>
          </a:p>
          <a:p>
            <a:endParaRPr lang="en-US" dirty="0" smtClean="0"/>
          </a:p>
          <a:p>
            <a:r>
              <a:rPr lang="en-US" dirty="0" smtClean="0"/>
              <a:t>What does the </a:t>
            </a:r>
            <a:r>
              <a:rPr lang="en-US" dirty="0" err="1" smtClean="0"/>
              <a:t>Citibike</a:t>
            </a:r>
            <a:r>
              <a:rPr lang="en-US" dirty="0" smtClean="0"/>
              <a:t> activity looks like within 24-hour?</a:t>
            </a:r>
          </a:p>
          <a:p>
            <a:endParaRPr lang="en-US" dirty="0"/>
          </a:p>
          <a:p>
            <a:r>
              <a:rPr lang="en-US" dirty="0" smtClean="0"/>
              <a:t>Is there any specific purpose of using </a:t>
            </a:r>
            <a:r>
              <a:rPr lang="en-US" dirty="0" err="1" smtClean="0"/>
              <a:t>Citibike</a:t>
            </a:r>
            <a:r>
              <a:rPr lang="en-US" dirty="0" smtClean="0"/>
              <a:t> depending on stations?</a:t>
            </a:r>
          </a:p>
          <a:p>
            <a:endParaRPr lang="en-US" dirty="0"/>
          </a:p>
          <a:p>
            <a:r>
              <a:rPr lang="en-US" dirty="0" smtClean="0"/>
              <a:t>Can we model / forecast the daily usage?</a:t>
            </a:r>
          </a:p>
          <a:p>
            <a:endParaRPr lang="en-US" dirty="0"/>
          </a:p>
          <a:p>
            <a:r>
              <a:rPr lang="en-US" dirty="0" smtClean="0"/>
              <a:t>Is there any community of stations?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32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Section Summary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hidden preferences of users towards stations</a:t>
            </a:r>
          </a:p>
          <a:p>
            <a:endParaRPr lang="en-US" dirty="0"/>
          </a:p>
          <a:p>
            <a:r>
              <a:rPr lang="en-US" dirty="0" smtClean="0"/>
              <a:t>P/D Index captured the preference differences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5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6272"/>
            <a:ext cx="10180320" cy="6730764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Time-series Analysis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224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40" y="113212"/>
            <a:ext cx="6431280" cy="643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83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Community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23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880" y="-31350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40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24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917" y="0"/>
            <a:ext cx="6482166" cy="648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32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25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440" y="0"/>
            <a:ext cx="6431280" cy="64312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33"/>
          <a:stretch/>
        </p:blipFill>
        <p:spPr>
          <a:xfrm>
            <a:off x="194090" y="0"/>
            <a:ext cx="5346192" cy="642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774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26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640" y="15240"/>
            <a:ext cx="6421206" cy="64212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6431280" cy="643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01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Section Summary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Distinct communities are identified by </a:t>
            </a:r>
            <a:r>
              <a:rPr lang="en-US" dirty="0" err="1" smtClean="0"/>
              <a:t>InfoMap</a:t>
            </a:r>
            <a:r>
              <a:rPr lang="en-US" dirty="0" smtClean="0"/>
              <a:t> algorithms of </a:t>
            </a:r>
            <a:r>
              <a:rPr lang="en-US" dirty="0" err="1" smtClean="0"/>
              <a:t>igraph</a:t>
            </a:r>
            <a:r>
              <a:rPr lang="en-US" dirty="0" smtClean="0"/>
              <a:t> package</a:t>
            </a:r>
          </a:p>
          <a:p>
            <a:endParaRPr lang="en-US" dirty="0"/>
          </a:p>
          <a:p>
            <a:r>
              <a:rPr lang="en-US" dirty="0" smtClean="0"/>
              <a:t>The general direction of flow of </a:t>
            </a:r>
            <a:r>
              <a:rPr lang="en-US" dirty="0" err="1" smtClean="0"/>
              <a:t>CitiBike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5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2" t="4571" r="14445" b="8317"/>
          <a:stretch/>
        </p:blipFill>
        <p:spPr>
          <a:xfrm>
            <a:off x="-1" y="1249680"/>
            <a:ext cx="2803779" cy="49286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46" r="25356"/>
          <a:stretch/>
        </p:blipFill>
        <p:spPr>
          <a:xfrm>
            <a:off x="3086086" y="1249680"/>
            <a:ext cx="2779891" cy="49290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66" r="29146"/>
          <a:stretch/>
        </p:blipFill>
        <p:spPr>
          <a:xfrm>
            <a:off x="6145726" y="1249680"/>
            <a:ext cx="2744863" cy="4929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981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Y. Yan designed and finished the project;</a:t>
            </a:r>
          </a:p>
          <a:p>
            <a:r>
              <a:rPr lang="en-US" dirty="0" smtClean="0"/>
              <a:t>Y. Yan wrote </a:t>
            </a:r>
            <a:r>
              <a:rPr lang="en-US" dirty="0"/>
              <a:t>the </a:t>
            </a:r>
            <a:r>
              <a:rPr lang="en-US" dirty="0" smtClean="0"/>
              <a:t>doc and </a:t>
            </a:r>
            <a:r>
              <a:rPr lang="en-US" smtClean="0"/>
              <a:t>slide.</a:t>
            </a:r>
          </a:p>
          <a:p>
            <a:endParaRPr lang="en-US" dirty="0" smtClean="0"/>
          </a:p>
          <a:p>
            <a:r>
              <a:rPr lang="en-US" dirty="0" smtClean="0"/>
              <a:t>W</a:t>
            </a:r>
            <a:r>
              <a:rPr lang="en-US" dirty="0" smtClean="0"/>
              <a:t>. Zhang joined </a:t>
            </a:r>
            <a:r>
              <a:rPr lang="en-US" dirty="0" smtClean="0"/>
              <a:t>discussions.</a:t>
            </a:r>
          </a:p>
          <a:p>
            <a:endParaRPr lang="en-US" dirty="0"/>
          </a:p>
          <a:p>
            <a:r>
              <a:rPr lang="en-US" dirty="0"/>
              <a:t>All are deployed at </a:t>
            </a:r>
            <a:r>
              <a:rPr lang="en-US" dirty="0">
                <a:hlinkClick r:id="rId2"/>
              </a:rPr>
              <a:t>https://github.com/Puriney/ineedabike</a:t>
            </a:r>
            <a:endParaRPr lang="en-US" dirty="0"/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332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7" t="12889" r="22381" b="13778"/>
          <a:stretch/>
        </p:blipFill>
        <p:spPr>
          <a:xfrm>
            <a:off x="5083218" y="106680"/>
            <a:ext cx="3740742" cy="6298188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Activities of </a:t>
            </a:r>
            <a:r>
              <a:rPr lang="en-US" dirty="0" err="1" smtClean="0"/>
              <a:t>CitiBike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Picking during weekdays of all users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5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Session-Info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attached base packages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1] stats     graphics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grDevices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utils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datasets  methods   base    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other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attached packages: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1] igraph_1.0.1      ggmap_2.6.1       pheatmap_1.0.9    forecast_7.3      timeDate_3012.100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6] zoo_1.7-13        cowplot_0.6.3     scales_0.4.1      readr_1.0.0       lubridate_1.6.0 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11] ggplot2_2.1.0     reshape2_1.4.2    dplyr_0.5.0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071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2" t="4571" r="14445" b="8317"/>
          <a:stretch/>
        </p:blipFill>
        <p:spPr>
          <a:xfrm>
            <a:off x="-1" y="1249680"/>
            <a:ext cx="2803779" cy="49286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46" r="25356"/>
          <a:stretch/>
        </p:blipFill>
        <p:spPr>
          <a:xfrm>
            <a:off x="3086086" y="1249680"/>
            <a:ext cx="2779891" cy="49290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66" r="29146"/>
          <a:stretch/>
        </p:blipFill>
        <p:spPr>
          <a:xfrm>
            <a:off x="6145726" y="1249680"/>
            <a:ext cx="2744863" cy="4929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612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Trips of </a:t>
            </a:r>
            <a:r>
              <a:rPr lang="en-US" dirty="0" err="1" smtClean="0"/>
              <a:t>CitiBike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Activity: Picking / Docking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Day: all days / Weekdays / Weekends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Type: all users / Member / One-time Customer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07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Activities of </a:t>
            </a:r>
            <a:r>
              <a:rPr lang="en-US" dirty="0" err="1" smtClean="0"/>
              <a:t>CitiBike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Picking during all days</a:t>
            </a:r>
          </a:p>
          <a:p>
            <a:r>
              <a:rPr lang="en-US" dirty="0" smtClean="0"/>
              <a:t>- One-time Customer </a:t>
            </a:r>
            <a:r>
              <a:rPr lang="en-US" dirty="0" err="1" smtClean="0"/>
              <a:t>v.s</a:t>
            </a:r>
            <a:r>
              <a:rPr lang="en-US" dirty="0" smtClean="0"/>
              <a:t>. Members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95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79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Weekly Activities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smtClean="0"/>
              <a:t>Picking up during weekdays and weekends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One-time customer </a:t>
            </a:r>
            <a:r>
              <a:rPr lang="en-US" dirty="0" err="1" smtClean="0"/>
              <a:t>v.s</a:t>
            </a:r>
            <a:r>
              <a:rPr lang="en-US" dirty="0" smtClean="0"/>
              <a:t>. Members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288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73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24-hour Activities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smtClean="0"/>
              <a:t>Picking up during weekdays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All users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Visualization, Time-series Analysis and Community Detection on CitiBike stations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E34EA0-6EF7-A74B-BCD0-48C62C5267E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20853"/>
      </p:ext>
    </p:extLst>
  </p:cSld>
  <p:clrMapOvr>
    <a:masterClrMapping/>
  </p:clrMapOvr>
</p:sld>
</file>

<file path=ppt/theme/theme1.xml><?xml version="1.0" encoding="utf-8"?>
<a:theme xmlns:a="http://schemas.openxmlformats.org/drawingml/2006/main" name="NYU_YunYan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YU_YunYan" id="{7B88D37F-D820-6F47-AC3B-9F072B0A89B9}" vid="{C4EC2EAB-DEAC-334D-8D83-3748FDA6234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NYU_YunYan</Template>
  <TotalTime>165</TotalTime>
  <Words>819</Words>
  <Application>Microsoft Macintosh PowerPoint</Application>
  <PresentationFormat>On-screen Show (4:3)</PresentationFormat>
  <Paragraphs>147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Cambria</vt:lpstr>
      <vt:lpstr>Consolas</vt:lpstr>
      <vt:lpstr>Gotham Book</vt:lpstr>
      <vt:lpstr>Gotham Light</vt:lpstr>
      <vt:lpstr>NYU_YunYan</vt:lpstr>
      <vt:lpstr>Visualization, Time-series Analysis and Community Detection on CitiBike stations</vt:lpstr>
      <vt:lpstr>Outline</vt:lpstr>
      <vt:lpstr>Visualizing Activities of CitiBike</vt:lpstr>
      <vt:lpstr>Trips of CitiBike</vt:lpstr>
      <vt:lpstr>All Activities of CitiBike</vt:lpstr>
      <vt:lpstr>PowerPoint Presentation</vt:lpstr>
      <vt:lpstr>Weekly Activities</vt:lpstr>
      <vt:lpstr>PowerPoint Presentation</vt:lpstr>
      <vt:lpstr>24-hour Activities</vt:lpstr>
      <vt:lpstr>PowerPoint Presentation</vt:lpstr>
      <vt:lpstr>Section Summary </vt:lpstr>
      <vt:lpstr>Temporal properties</vt:lpstr>
      <vt:lpstr>PowerPoint Presentation</vt:lpstr>
      <vt:lpstr>Hidden preference towards stations</vt:lpstr>
      <vt:lpstr>P/D Index</vt:lpstr>
      <vt:lpstr>PowerPoint Presentation</vt:lpstr>
      <vt:lpstr>PowerPoint Presentation</vt:lpstr>
      <vt:lpstr>Type of stations</vt:lpstr>
      <vt:lpstr>PowerPoint Presentation</vt:lpstr>
      <vt:lpstr>Section Summary</vt:lpstr>
      <vt:lpstr>Time-series Analysis</vt:lpstr>
      <vt:lpstr>PowerPoint Presentation</vt:lpstr>
      <vt:lpstr>Community</vt:lpstr>
      <vt:lpstr>PowerPoint Presentation</vt:lpstr>
      <vt:lpstr>PowerPoint Presentation</vt:lpstr>
      <vt:lpstr>PowerPoint Presentation</vt:lpstr>
      <vt:lpstr>Section Summary</vt:lpstr>
      <vt:lpstr>Summary</vt:lpstr>
      <vt:lpstr>Contributions</vt:lpstr>
      <vt:lpstr>Session-Info</vt:lpstr>
      <vt:lpstr>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Yun Yan</dc:creator>
  <cp:lastModifiedBy>Yun Yan</cp:lastModifiedBy>
  <cp:revision>94</cp:revision>
  <cp:lastPrinted>2016-11-30T23:31:02Z</cp:lastPrinted>
  <dcterms:created xsi:type="dcterms:W3CDTF">2016-11-30T18:18:18Z</dcterms:created>
  <dcterms:modified xsi:type="dcterms:W3CDTF">2016-12-01T01:51:45Z</dcterms:modified>
</cp:coreProperties>
</file>

<file path=docProps/thumbnail.jpeg>
</file>